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1" r:id="rId2"/>
    <p:sldId id="272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14687550" cy="11052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8" autoAdjust="0"/>
    <p:restoredTop sz="94582" autoAdjust="0"/>
  </p:normalViewPr>
  <p:slideViewPr>
    <p:cSldViewPr snapToGrid="0">
      <p:cViewPr varScale="1">
        <p:scale>
          <a:sx n="72" d="100"/>
          <a:sy n="72" d="100"/>
        </p:scale>
        <p:origin x="21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4687549" cy="1105217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821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69478" y="558087"/>
            <a:ext cx="5903999" cy="8856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6321638B-38FA-1F9D-3889-101DBBA0A9A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772072" y="558087"/>
            <a:ext cx="7344668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11CD4868-8C7A-F99B-5448-E4FA288128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0588739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FE721E10-B6C5-23BF-7962-AFA96966D8C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772072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93966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75776" y="558087"/>
            <a:ext cx="13536000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6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93109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84442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14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775" y="558087"/>
            <a:ext cx="13536001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87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87776" y="558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487776" y="5166087"/>
            <a:ext cx="6624000" cy="4248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87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4" y="558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3D607D42-088B-1854-B830-5DD68CCFA0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4" y="5166087"/>
            <a:ext cx="6624000" cy="4248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87776" y="558087"/>
            <a:ext cx="6624000" cy="42480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487776" y="5094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6" y="5094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6" y="558087"/>
            <a:ext cx="6624000" cy="4248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34434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87776" y="558087"/>
            <a:ext cx="6624000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6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6" y="558087"/>
            <a:ext cx="6624000" cy="4248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93109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84442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87776" y="5166087"/>
            <a:ext cx="6624000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6" y="5166087"/>
            <a:ext cx="6624000" cy="4248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75776" y="558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93109" y="558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84442" y="558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14071" y="558087"/>
            <a:ext cx="5903999" cy="8856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650A848C-CC9F-2EA3-BEB9-27E4575824A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9480" y="558087"/>
            <a:ext cx="7344668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0E2F7E1-2FB8-D306-6D5F-866AF620CF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386147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98853C27-9987-7374-4120-67BA350FEB7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69480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5339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1468801" rtl="0" eaLnBrk="1" latinLnBrk="0" hangingPunct="1">
        <a:lnSpc>
          <a:spcPct val="90000"/>
        </a:lnSpc>
        <a:spcBef>
          <a:spcPct val="0"/>
        </a:spcBef>
        <a:buNone/>
        <a:defRPr sz="7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7200" indent="-367200" algn="l" defTabSz="1468801" rtl="0" eaLnBrk="1" latinLnBrk="0" hangingPunct="1">
        <a:lnSpc>
          <a:spcPct val="90000"/>
        </a:lnSpc>
        <a:spcBef>
          <a:spcPts val="1606"/>
        </a:spcBef>
        <a:buFont typeface="Arial" panose="020B0604020202020204" pitchFamily="34" charset="0"/>
        <a:buChar char="•"/>
        <a:defRPr sz="4498" kern="1200">
          <a:solidFill>
            <a:schemeClr val="tx1"/>
          </a:solidFill>
          <a:latin typeface="+mn-lt"/>
          <a:ea typeface="+mn-ea"/>
          <a:cs typeface="+mn-cs"/>
        </a:defRPr>
      </a:lvl1pPr>
      <a:lvl2pPr marL="11016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855" kern="1200">
          <a:solidFill>
            <a:schemeClr val="tx1"/>
          </a:solidFill>
          <a:latin typeface="+mn-lt"/>
          <a:ea typeface="+mn-ea"/>
          <a:cs typeface="+mn-cs"/>
        </a:defRPr>
      </a:lvl2pPr>
      <a:lvl3pPr marL="18360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213" kern="1200">
          <a:solidFill>
            <a:schemeClr val="tx1"/>
          </a:solidFill>
          <a:latin typeface="+mn-lt"/>
          <a:ea typeface="+mn-ea"/>
          <a:cs typeface="+mn-cs"/>
        </a:defRPr>
      </a:lvl3pPr>
      <a:lvl4pPr marL="25704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33048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40392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7736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5080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62424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1pPr>
      <a:lvl2pPr marL="73440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2pPr>
      <a:lvl3pPr marL="14688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3pPr>
      <a:lvl4pPr marL="22032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29376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36720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4064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1408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58752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81">
          <p15:clr>
            <a:srgbClr val="F26B43"/>
          </p15:clr>
        </p15:guide>
        <p15:guide id="2" pos="4626">
          <p15:clr>
            <a:srgbClr val="F26B43"/>
          </p15:clr>
        </p15:guide>
        <p15:guide id="3" orient="horz" pos="352">
          <p15:clr>
            <a:srgbClr val="F26B43"/>
          </p15:clr>
        </p15:guide>
        <p15:guide id="4" pos="363">
          <p15:clr>
            <a:srgbClr val="F26B43"/>
          </p15:clr>
        </p15:guide>
        <p15:guide id="5" pos="8889">
          <p15:clr>
            <a:srgbClr val="F26B43"/>
          </p15:clr>
        </p15:guide>
        <p15:guide id="6" orient="horz" pos="5930">
          <p15:clr>
            <a:srgbClr val="F26B43"/>
          </p15:clr>
        </p15:guide>
        <p15:guide id="7" orient="horz" pos="661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transfer.com/" TargetMode="External"/><Relationship Id="rId2" Type="http://schemas.openxmlformats.org/officeDocument/2006/relationships/hyperlink" Target="http://www.expertfoto.ch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nfo@expertfoto.ch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7346836"/>
              </p:ext>
            </p:extLst>
          </p:nvPr>
        </p:nvGraphicFramePr>
        <p:xfrm>
          <a:off x="1176265" y="443225"/>
          <a:ext cx="11227770" cy="6944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8196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8089574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489780">
                <a:tc gridSpan="2">
                  <a:txBody>
                    <a:bodyPr/>
                    <a:lstStyle/>
                    <a:p>
                      <a:pPr algn="ctr"/>
                      <a:r>
                        <a:rPr lang="de-DE" sz="27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A3 Landscape</a:t>
                      </a:r>
                    </a:p>
                  </a:txBody>
                  <a:tcPr marL="101637" marR="101637" marT="50818" marB="50818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Referenz / Projekt: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673936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Anzahl Kalender: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Vorname: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Nachname: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Adresse: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PLZ: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Ort: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700" dirty="0"/>
                        <a:t>E-Mail-Adresse: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Telefon Nr.: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Gutscheincode: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r>
                        <a:rPr lang="de-DE" sz="2700" dirty="0"/>
                        <a:t>Bemerkungen:</a:t>
                      </a:r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76480" marR="76480" marT="38241" marB="38241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489780">
                <a:tc>
                  <a:txBody>
                    <a:bodyPr/>
                    <a:lstStyle/>
                    <a:p>
                      <a:endParaRPr lang="de-DE" sz="2700" dirty="0"/>
                    </a:p>
                  </a:txBody>
                  <a:tcPr marL="83232" marR="83232" marT="41616" marB="41616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591C5EBC-7E29-1932-B611-B45D71BDBB57}"/>
              </a:ext>
            </a:extLst>
          </p:cNvPr>
          <p:cNvSpPr txBox="1"/>
          <p:nvPr/>
        </p:nvSpPr>
        <p:spPr>
          <a:xfrm>
            <a:off x="1176264" y="10140287"/>
            <a:ext cx="12335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expertfoto.ch – Walter Egon AG – Dorf 519 – CH-3925 Grächen – +41 27 956 11 12 – </a:t>
            </a:r>
            <a:r>
              <a:rPr lang="de-CH" dirty="0">
                <a:hlinkClick r:id="rId2"/>
              </a:rPr>
              <a:t>www.expertfoto.ch</a:t>
            </a:r>
            <a:r>
              <a:rPr lang="de-CH" dirty="0"/>
              <a:t> – info@expertfoto.ch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0133337-3894-2D13-5EC0-56713903A7F8}"/>
              </a:ext>
            </a:extLst>
          </p:cNvPr>
          <p:cNvSpPr txBox="1"/>
          <p:nvPr/>
        </p:nvSpPr>
        <p:spPr>
          <a:xfrm>
            <a:off x="1176264" y="7766620"/>
            <a:ext cx="123350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Grundeinstellung für die Bildqualität in PowerPoint (Einmalige Anpassung): </a:t>
            </a:r>
          </a:p>
          <a:p>
            <a:r>
              <a:rPr lang="de-CH" i="1" dirty="0"/>
              <a:t>Datei – Optionen – Erweitert – Drucken – Hohe Qualität (Haken On) </a:t>
            </a:r>
          </a:p>
          <a:p>
            <a:endParaRPr lang="de-CH" i="1" dirty="0"/>
          </a:p>
          <a:p>
            <a:r>
              <a:rPr lang="de-CH" dirty="0"/>
              <a:t>Nach dem Gestalten des Kalenders das Dokument als PDF exportieren: </a:t>
            </a:r>
          </a:p>
          <a:p>
            <a:r>
              <a:rPr lang="de-CH" i="1" dirty="0"/>
              <a:t>Datei – Exportieren – Adobe PDF erstellen</a:t>
            </a:r>
          </a:p>
          <a:p>
            <a:endParaRPr lang="de-CH" i="1" dirty="0"/>
          </a:p>
          <a:p>
            <a:r>
              <a:rPr lang="de-CH" dirty="0"/>
              <a:t>Gespeichertes PDF mit </a:t>
            </a:r>
            <a:r>
              <a:rPr lang="de-CH" dirty="0">
                <a:hlinkClick r:id="rId3"/>
              </a:rPr>
              <a:t>www.wetransfer.com</a:t>
            </a:r>
            <a:r>
              <a:rPr lang="de-CH" dirty="0"/>
              <a:t> an </a:t>
            </a:r>
            <a:r>
              <a:rPr lang="de-CH" dirty="0">
                <a:hlinkClick r:id="rId4"/>
              </a:rPr>
              <a:t>info@expertfoto.ch</a:t>
            </a:r>
            <a:r>
              <a:rPr lang="de-CH" dirty="0"/>
              <a:t> senden.</a:t>
            </a:r>
          </a:p>
        </p:txBody>
      </p:sp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B2F59D-CD3E-5718-1DD5-692E5377B4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03" y="9678845"/>
            <a:ext cx="13520811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782F43B-D7AA-1CC9-6F65-C9D1F44A8D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76" y="9678845"/>
            <a:ext cx="13067998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392C7EAE-D34E-97EF-0C8A-A8963104AB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76" y="9678845"/>
            <a:ext cx="13500464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8339CAA0-D7C7-3CAF-90B8-B63EE18C7E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76" y="9678845"/>
            <a:ext cx="13098527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B50F2F2-1F22-A58D-C9B4-0801A642A0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76" y="9678845"/>
            <a:ext cx="13518266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16865-523E-14FE-EBE2-36A142425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95EA55A9-5E53-A5BB-8047-BA2F6E08D2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C6AE6E5-B3A0-A786-97FD-8CFB85DDA5CE}"/>
              </a:ext>
            </a:extLst>
          </p:cNvPr>
          <p:cNvSpPr txBox="1"/>
          <p:nvPr/>
        </p:nvSpPr>
        <p:spPr>
          <a:xfrm>
            <a:off x="465962" y="9959037"/>
            <a:ext cx="4110975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4000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385156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2A9718E9-A6A7-BF3A-EE5F-B0162A0BE3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9642844"/>
            <a:ext cx="13500466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6712622C-FAB4-575B-E568-3CD67A33E0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9642845"/>
            <a:ext cx="12205627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85190ECD-76EF-0CB0-C020-1817C00BA6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9642845"/>
            <a:ext cx="13500464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49EE14F-EBBD-ED27-D1EB-97E1B103A06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9642845"/>
            <a:ext cx="13085806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D75690F-F158-66FF-E0A9-C742B8359F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9678845"/>
            <a:ext cx="13503002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5759A18E-D4E9-D392-FA4A-30E5FA1187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9678845"/>
            <a:ext cx="13067998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D99FB8-DB4B-BC08-EB1F-DA5D69FF227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4400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9678845"/>
            <a:ext cx="13500464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121</Words>
  <Application>Microsoft Office PowerPoint</Application>
  <PresentationFormat>Benutzerdefiniert</PresentationFormat>
  <Paragraphs>21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6" baseType="lpstr"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16</cp:revision>
  <dcterms:created xsi:type="dcterms:W3CDTF">2025-11-12T21:24:53Z</dcterms:created>
  <dcterms:modified xsi:type="dcterms:W3CDTF">2025-11-25T18:27:25Z</dcterms:modified>
</cp:coreProperties>
</file>